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C4DC4-6B2E-40DE-A6FC-A738A7578497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A98B81-8942-447E-8EFA-38C6A5AAD43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651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1A98B81-8942-447E-8EFA-38C6A5AAD43B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958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217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576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1439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077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90071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1998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9680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428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807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6120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98963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5957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6194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52547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31416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584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31A53-FE8D-4AF3-9587-37DA93C57471}" type="datetimeFigureOut">
              <a:rPr lang="ru-RU" smtClean="0"/>
              <a:t>13.11.2023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764F89C-F0AB-47FE-82BC-AE1B9B00CB5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0701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839669B0-6069-4F4B-B52B-A1248660E2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9150" y="0"/>
            <a:ext cx="80121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4909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742a956a6e5e6b0">
            <a:hlinkClick r:id="" action="ppaction://media"/>
            <a:extLst>
              <a:ext uri="{FF2B5EF4-FFF2-40B4-BE49-F238E27FC236}">
                <a16:creationId xmlns:a16="http://schemas.microsoft.com/office/drawing/2014/main" id="{1353AEEC-529B-4015-A665-4E2641EC88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873413" y="5277275"/>
            <a:ext cx="487363" cy="487363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A6E248FC-6D35-4F55-93C9-40D9292E1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039" y="197963"/>
            <a:ext cx="5678707" cy="354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BBA0A79B-7EEA-4B98-AD7D-93F068FF31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289" y="2600856"/>
            <a:ext cx="5678706" cy="378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4123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967FD63-BE60-4864-90B4-EC6FB55B7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8720" y="561316"/>
            <a:ext cx="9496055" cy="533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281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38EF04-AA06-47C2-B1E3-352C21E6E3E2}"/>
              </a:ext>
            </a:extLst>
          </p:cNvPr>
          <p:cNvPicPr/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9814" y="329938"/>
            <a:ext cx="9728462" cy="6099142"/>
          </a:xfrm>
          <a:prstGeom prst="rect">
            <a:avLst/>
          </a:prstGeom>
        </p:spPr>
      </p:pic>
      <p:cxnSp>
        <p:nvCxnSpPr>
          <p:cNvPr id="6" name="Прямая со стрелкой 5">
            <a:extLst>
              <a:ext uri="{FF2B5EF4-FFF2-40B4-BE49-F238E27FC236}">
                <a16:creationId xmlns:a16="http://schemas.microsoft.com/office/drawing/2014/main" id="{8017C4F3-2A43-4D06-9FF9-473DA5D548FD}"/>
              </a:ext>
            </a:extLst>
          </p:cNvPr>
          <p:cNvCxnSpPr/>
          <p:nvPr/>
        </p:nvCxnSpPr>
        <p:spPr>
          <a:xfrm>
            <a:off x="3101419" y="1291472"/>
            <a:ext cx="3346515" cy="151771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 стрелкой 7">
            <a:extLst>
              <a:ext uri="{FF2B5EF4-FFF2-40B4-BE49-F238E27FC236}">
                <a16:creationId xmlns:a16="http://schemas.microsoft.com/office/drawing/2014/main" id="{56E9F1E6-0142-4F4C-A9B2-FB3374924035}"/>
              </a:ext>
            </a:extLst>
          </p:cNvPr>
          <p:cNvCxnSpPr/>
          <p:nvPr/>
        </p:nvCxnSpPr>
        <p:spPr>
          <a:xfrm>
            <a:off x="3271101" y="2611225"/>
            <a:ext cx="3261674" cy="171567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 стрелкой 9">
            <a:extLst>
              <a:ext uri="{FF2B5EF4-FFF2-40B4-BE49-F238E27FC236}">
                <a16:creationId xmlns:a16="http://schemas.microsoft.com/office/drawing/2014/main" id="{34FE1554-304E-483B-9776-140A275D93C4}"/>
              </a:ext>
            </a:extLst>
          </p:cNvPr>
          <p:cNvCxnSpPr/>
          <p:nvPr/>
        </p:nvCxnSpPr>
        <p:spPr>
          <a:xfrm flipV="1">
            <a:off x="3186260" y="3327662"/>
            <a:ext cx="3261674" cy="6315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id="{B96AA082-DA97-4405-B1D5-2DFBD5777017}"/>
              </a:ext>
            </a:extLst>
          </p:cNvPr>
          <p:cNvCxnSpPr/>
          <p:nvPr/>
        </p:nvCxnSpPr>
        <p:spPr>
          <a:xfrm flipV="1">
            <a:off x="3271101" y="3535052"/>
            <a:ext cx="1112363" cy="141402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4F98B4ED-5D93-4A14-B64A-C7C047499F52}"/>
              </a:ext>
            </a:extLst>
          </p:cNvPr>
          <p:cNvCxnSpPr/>
          <p:nvPr/>
        </p:nvCxnSpPr>
        <p:spPr>
          <a:xfrm flipH="1">
            <a:off x="4901938" y="1291472"/>
            <a:ext cx="3308808" cy="4619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>
            <a:extLst>
              <a:ext uri="{FF2B5EF4-FFF2-40B4-BE49-F238E27FC236}">
                <a16:creationId xmlns:a16="http://schemas.microsoft.com/office/drawing/2014/main" id="{18B9044D-2C45-4B2F-AFD7-B44F94C832AA}"/>
              </a:ext>
            </a:extLst>
          </p:cNvPr>
          <p:cNvCxnSpPr/>
          <p:nvPr/>
        </p:nvCxnSpPr>
        <p:spPr>
          <a:xfrm flipH="1">
            <a:off x="4647414" y="2516957"/>
            <a:ext cx="3601039" cy="9426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B287F354-9048-4C1B-A22C-0BBB0E9DFC23}"/>
              </a:ext>
            </a:extLst>
          </p:cNvPr>
          <p:cNvCxnSpPr/>
          <p:nvPr/>
        </p:nvCxnSpPr>
        <p:spPr>
          <a:xfrm flipH="1" flipV="1">
            <a:off x="5363852" y="2978871"/>
            <a:ext cx="2846894" cy="9803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 стрелкой 19">
            <a:extLst>
              <a:ext uri="{FF2B5EF4-FFF2-40B4-BE49-F238E27FC236}">
                <a16:creationId xmlns:a16="http://schemas.microsoft.com/office/drawing/2014/main" id="{4C5413BB-C923-4F06-992E-0D7D2C12E211}"/>
              </a:ext>
            </a:extLst>
          </p:cNvPr>
          <p:cNvCxnSpPr/>
          <p:nvPr/>
        </p:nvCxnSpPr>
        <p:spPr>
          <a:xfrm flipH="1" flipV="1">
            <a:off x="6532775" y="2064470"/>
            <a:ext cx="1715678" cy="28846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94654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F27EFCC-A8DB-4481-86C5-8A7FDD452977}"/>
              </a:ext>
            </a:extLst>
          </p:cNvPr>
          <p:cNvPicPr/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17750" t="17334" r="15125" b="9333"/>
          <a:stretch/>
        </p:blipFill>
        <p:spPr bwMode="auto">
          <a:xfrm>
            <a:off x="1008668" y="367646"/>
            <a:ext cx="10114961" cy="594831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58921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147ED80-40B4-4D7E-BBEE-938AF4507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662" y="3946425"/>
            <a:ext cx="3368511" cy="280709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AAC2C95-A99A-4897-B1CB-FE3E8F5AD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4058" y="141138"/>
            <a:ext cx="3421996" cy="264919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0B46C25-3F24-4E05-A89D-535A688786E6}"/>
              </a:ext>
            </a:extLst>
          </p:cNvPr>
          <p:cNvSpPr txBox="1"/>
          <p:nvPr/>
        </p:nvSpPr>
        <p:spPr>
          <a:xfrm>
            <a:off x="1640264" y="1460889"/>
            <a:ext cx="7143161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5400" dirty="0"/>
              <a:t>7-3=	               5-4=	</a:t>
            </a:r>
          </a:p>
          <a:p>
            <a:r>
              <a:rPr lang="ru-RU" sz="5400" dirty="0"/>
              <a:t>9-3=	               6-2=	</a:t>
            </a:r>
          </a:p>
          <a:p>
            <a:r>
              <a:rPr lang="ru-RU" sz="5400" dirty="0"/>
              <a:t>8-4=	               6-1=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5098E8-A59D-486A-AACF-FDED7DD43D6A}"/>
              </a:ext>
            </a:extLst>
          </p:cNvPr>
          <p:cNvSpPr txBox="1"/>
          <p:nvPr/>
        </p:nvSpPr>
        <p:spPr>
          <a:xfrm>
            <a:off x="3203541" y="1541304"/>
            <a:ext cx="6504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3BBDBD-A34E-4CBB-BCC3-02A9FFFCC91B}"/>
              </a:ext>
            </a:extLst>
          </p:cNvPr>
          <p:cNvSpPr txBox="1"/>
          <p:nvPr/>
        </p:nvSpPr>
        <p:spPr>
          <a:xfrm>
            <a:off x="7833608" y="3176984"/>
            <a:ext cx="6504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5675E6-FE74-4B85-8F10-D78A3B75C436}"/>
              </a:ext>
            </a:extLst>
          </p:cNvPr>
          <p:cNvSpPr txBox="1"/>
          <p:nvPr/>
        </p:nvSpPr>
        <p:spPr>
          <a:xfrm>
            <a:off x="7761404" y="1557248"/>
            <a:ext cx="6504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B1F0BB-7E59-4186-8AAB-EEE3F289DAF2}"/>
              </a:ext>
            </a:extLst>
          </p:cNvPr>
          <p:cNvSpPr txBox="1"/>
          <p:nvPr/>
        </p:nvSpPr>
        <p:spPr>
          <a:xfrm>
            <a:off x="3150123" y="2395852"/>
            <a:ext cx="6504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E39CA8-64EE-46A2-B218-04A274022021}"/>
              </a:ext>
            </a:extLst>
          </p:cNvPr>
          <p:cNvSpPr txBox="1"/>
          <p:nvPr/>
        </p:nvSpPr>
        <p:spPr>
          <a:xfrm>
            <a:off x="7761404" y="2382730"/>
            <a:ext cx="6504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C2DE97-82B2-4E0A-9F74-F02F31C7B85F}"/>
              </a:ext>
            </a:extLst>
          </p:cNvPr>
          <p:cNvSpPr txBox="1"/>
          <p:nvPr/>
        </p:nvSpPr>
        <p:spPr>
          <a:xfrm>
            <a:off x="3184687" y="3245775"/>
            <a:ext cx="6504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905955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  <p:bldP spid="13" grpId="0"/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D2AB1DB-EB1D-4249-8502-45C4AAA032B7}"/>
              </a:ext>
            </a:extLst>
          </p:cNvPr>
          <p:cNvSpPr txBox="1"/>
          <p:nvPr/>
        </p:nvSpPr>
        <p:spPr>
          <a:xfrm>
            <a:off x="5410985" y="325571"/>
            <a:ext cx="8832915" cy="517064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6600" dirty="0"/>
              <a:t>5+5-6+2-3 +1=</a:t>
            </a:r>
          </a:p>
          <a:p>
            <a:endParaRPr lang="ru-RU" sz="6600" dirty="0"/>
          </a:p>
          <a:p>
            <a:r>
              <a:rPr lang="ru-RU" sz="6600" dirty="0"/>
              <a:t>9-6+2+5-2-1=</a:t>
            </a:r>
          </a:p>
          <a:p>
            <a:endParaRPr lang="ru-RU" sz="6600" dirty="0"/>
          </a:p>
          <a:p>
            <a:r>
              <a:rPr lang="ru-RU" sz="6600" dirty="0"/>
              <a:t>2+1+5-4-2+6=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CAA8695-68B4-40B3-B766-2D564918194D}"/>
              </a:ext>
            </a:extLst>
          </p:cNvPr>
          <p:cNvSpPr txBox="1"/>
          <p:nvPr/>
        </p:nvSpPr>
        <p:spPr>
          <a:xfrm>
            <a:off x="11089064" y="325571"/>
            <a:ext cx="1102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>
                <a:solidFill>
                  <a:srgbClr val="FF0000"/>
                </a:solidFill>
              </a:rPr>
              <a:t>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ECAF4E9-8660-4C7F-954F-91F6226AFFCB}"/>
              </a:ext>
            </a:extLst>
          </p:cNvPr>
          <p:cNvSpPr txBox="1"/>
          <p:nvPr/>
        </p:nvSpPr>
        <p:spPr>
          <a:xfrm>
            <a:off x="10697851" y="2321004"/>
            <a:ext cx="1102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>
                <a:solidFill>
                  <a:srgbClr val="FF0000"/>
                </a:solidFill>
              </a:rPr>
              <a:t>7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8FA0BDC-4DE6-4114-893D-1D92447F512E}"/>
              </a:ext>
            </a:extLst>
          </p:cNvPr>
          <p:cNvSpPr txBox="1"/>
          <p:nvPr/>
        </p:nvSpPr>
        <p:spPr>
          <a:xfrm>
            <a:off x="10914668" y="4316437"/>
            <a:ext cx="110293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600" b="1" dirty="0">
                <a:solidFill>
                  <a:srgbClr val="FF0000"/>
                </a:solidFill>
              </a:rPr>
              <a:t>8</a:t>
            </a: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49EF1EB-FFED-4CAF-89AC-AD172AAC1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374" y="3429000"/>
            <a:ext cx="4680876" cy="3268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9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лнце 3">
            <a:extLst>
              <a:ext uri="{FF2B5EF4-FFF2-40B4-BE49-F238E27FC236}">
                <a16:creationId xmlns:a16="http://schemas.microsoft.com/office/drawing/2014/main" id="{646A807C-74D7-4C36-A7E7-0802B73B44A2}"/>
              </a:ext>
            </a:extLst>
          </p:cNvPr>
          <p:cNvSpPr/>
          <p:nvPr/>
        </p:nvSpPr>
        <p:spPr>
          <a:xfrm>
            <a:off x="1461155" y="584462"/>
            <a:ext cx="4062952" cy="3214540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Облако 4">
            <a:extLst>
              <a:ext uri="{FF2B5EF4-FFF2-40B4-BE49-F238E27FC236}">
                <a16:creationId xmlns:a16="http://schemas.microsoft.com/office/drawing/2014/main" id="{8245602D-18E1-4EAC-8DFC-0450B317BDCC}"/>
              </a:ext>
            </a:extLst>
          </p:cNvPr>
          <p:cNvSpPr/>
          <p:nvPr/>
        </p:nvSpPr>
        <p:spPr>
          <a:xfrm>
            <a:off x="6598763" y="3054285"/>
            <a:ext cx="4421171" cy="3110845"/>
          </a:xfrm>
          <a:prstGeom prst="cloud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02904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72</TotalTime>
  <Words>38</Words>
  <Application>Microsoft Office PowerPoint</Application>
  <PresentationFormat>Широкоэкранный</PresentationFormat>
  <Paragraphs>18</Paragraphs>
  <Slides>8</Slides>
  <Notes>1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Calibri</vt:lpstr>
      <vt:lpstr>Century Gothic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Александра</dc:creator>
  <cp:lastModifiedBy>Александра</cp:lastModifiedBy>
  <cp:revision>3</cp:revision>
  <dcterms:created xsi:type="dcterms:W3CDTF">2023-11-13T13:41:36Z</dcterms:created>
  <dcterms:modified xsi:type="dcterms:W3CDTF">2023-11-13T14:55:02Z</dcterms:modified>
</cp:coreProperties>
</file>